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5"/>
  </p:handoutMasterIdLst>
  <p:sldIdLst>
    <p:sldId id="264" r:id="rId2"/>
    <p:sldId id="266" r:id="rId3"/>
    <p:sldId id="267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0" d="100"/>
          <a:sy n="80" d="100"/>
        </p:scale>
        <p:origin x="710" y="5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CDF331A-B108-4FEA-AC05-567D13A9FA0D}" type="datetimeFigureOut">
              <a:rPr lang="en-AU" smtClean="0"/>
              <a:t>23/08/2018</a:t>
            </a:fld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4C7A724-BB5E-4210-8DEB-288155545E5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6473357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BBB7E9-83FE-4789-99D7-A49AD6CA53D3}" type="datetimeFigureOut">
              <a:rPr lang="en-AU" smtClean="0"/>
              <a:t>23/08/2018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3E4F58-CB10-49A4-B385-D541675FC2A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029926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BBB7E9-83FE-4789-99D7-A49AD6CA53D3}" type="datetimeFigureOut">
              <a:rPr lang="en-AU" smtClean="0"/>
              <a:t>23/08/2018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3E4F58-CB10-49A4-B385-D541675FC2A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6128122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BBB7E9-83FE-4789-99D7-A49AD6CA53D3}" type="datetimeFigureOut">
              <a:rPr lang="en-AU" smtClean="0"/>
              <a:t>23/08/2018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3E4F58-CB10-49A4-B385-D541675FC2A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9042477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BBB7E9-83FE-4789-99D7-A49AD6CA53D3}" type="datetimeFigureOut">
              <a:rPr lang="en-AU" smtClean="0"/>
              <a:t>23/08/2018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3E4F58-CB10-49A4-B385-D541675FC2A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3113785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BBB7E9-83FE-4789-99D7-A49AD6CA53D3}" type="datetimeFigureOut">
              <a:rPr lang="en-AU" smtClean="0"/>
              <a:t>23/08/2018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3E4F58-CB10-49A4-B385-D541675FC2A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313325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BBB7E9-83FE-4789-99D7-A49AD6CA53D3}" type="datetimeFigureOut">
              <a:rPr lang="en-AU" smtClean="0"/>
              <a:t>23/08/2018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3E4F58-CB10-49A4-B385-D541675FC2A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4638899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BBB7E9-83FE-4789-99D7-A49AD6CA53D3}" type="datetimeFigureOut">
              <a:rPr lang="en-AU" smtClean="0"/>
              <a:t>23/08/2018</a:t>
            </a:fld>
            <a:endParaRPr lang="en-A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3E4F58-CB10-49A4-B385-D541675FC2A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9517308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BBB7E9-83FE-4789-99D7-A49AD6CA53D3}" type="datetimeFigureOut">
              <a:rPr lang="en-AU" smtClean="0"/>
              <a:t>23/08/2018</a:t>
            </a:fld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3E4F58-CB10-49A4-B385-D541675FC2A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7834398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BBB7E9-83FE-4789-99D7-A49AD6CA53D3}" type="datetimeFigureOut">
              <a:rPr lang="en-AU" smtClean="0"/>
              <a:t>23/08/2018</a:t>
            </a:fld>
            <a:endParaRPr lang="en-A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3E4F58-CB10-49A4-B385-D541675FC2A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0893492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BBB7E9-83FE-4789-99D7-A49AD6CA53D3}" type="datetimeFigureOut">
              <a:rPr lang="en-AU" smtClean="0"/>
              <a:t>23/08/2018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3E4F58-CB10-49A4-B385-D541675FC2A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1227807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BBB7E9-83FE-4789-99D7-A49AD6CA53D3}" type="datetimeFigureOut">
              <a:rPr lang="en-AU" smtClean="0"/>
              <a:t>23/08/2018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3E4F58-CB10-49A4-B385-D541675FC2A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8913048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BBB7E9-83FE-4789-99D7-A49AD6CA53D3}" type="datetimeFigureOut">
              <a:rPr lang="en-AU" smtClean="0"/>
              <a:t>23/08/2018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3E4F58-CB10-49A4-B385-D541675FC2A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3766584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52551" y="457200"/>
            <a:ext cx="5714999" cy="2066925"/>
          </a:xfrm>
        </p:spPr>
        <p:txBody>
          <a:bodyPr>
            <a:noAutofit/>
          </a:bodyPr>
          <a:lstStyle/>
          <a:p>
            <a:r>
              <a:rPr lang="en-US" sz="4000" b="1" dirty="0" smtClean="0"/>
              <a:t>PRAY TOGETHER AND THANK GOD FOR THE PEOPLE IN YOUR GROUP IN YOUR OWN WORDS</a:t>
            </a:r>
            <a:endParaRPr lang="en-AU" sz="4000" b="1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4"/>
          <a:srcRect l="27373" t="50483" r="68986" b="43044"/>
          <a:stretch/>
        </p:blipFill>
        <p:spPr>
          <a:xfrm>
            <a:off x="686629" y="554522"/>
            <a:ext cx="665922" cy="66592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5"/>
          <a:srcRect l="31504" t="17440" r="32844" b="10869"/>
          <a:stretch/>
        </p:blipFill>
        <p:spPr>
          <a:xfrm>
            <a:off x="8401050" y="536697"/>
            <a:ext cx="3114676" cy="2824580"/>
          </a:xfrm>
          <a:prstGeom prst="rect">
            <a:avLst/>
          </a:prstGeom>
        </p:spPr>
      </p:pic>
      <p:pic>
        <p:nvPicPr>
          <p:cNvPr id="4" name="09 - Step 5 - p1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6"/>
          <a:srcRect l="19638" r="10316"/>
          <a:stretch/>
        </p:blipFill>
        <p:spPr>
          <a:xfrm>
            <a:off x="8774307" y="3509680"/>
            <a:ext cx="2468880" cy="26434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13654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7677" y="2712660"/>
            <a:ext cx="8724898" cy="3382150"/>
          </a:xfrm>
        </p:spPr>
        <p:txBody>
          <a:bodyPr>
            <a:noAutofit/>
          </a:bodyPr>
          <a:lstStyle/>
          <a:p>
            <a:pPr marL="576263" indent="-576263">
              <a:buFont typeface="+mj-lt"/>
              <a:buAutoNum type="arabicPeriod" startAt="2"/>
            </a:pPr>
            <a:r>
              <a:rPr lang="en-US" sz="4000" dirty="0" smtClean="0"/>
              <a:t>WHAT QUESTIONS DO YOU HAVE ABOUT THE FUTURE OF THE CHURCH FOR THE PLENARY COUNCIL TO CONSIDER IN 2020?</a:t>
            </a:r>
          </a:p>
          <a:p>
            <a:pPr marL="576263" indent="-576263">
              <a:buFont typeface="+mj-lt"/>
              <a:buAutoNum type="arabicPeriod" startAt="2"/>
            </a:pPr>
            <a:r>
              <a:rPr lang="en-US" sz="4000" dirty="0" smtClean="0"/>
              <a:t>DO YOU HAVE A STORY OF YOUR EXPERIENCE OF GOD, OR THE CHURCH YOU WOULD LIKE TO SHARE?</a:t>
            </a:r>
            <a:endParaRPr lang="en-AU" sz="4000" dirty="0"/>
          </a:p>
        </p:txBody>
      </p:sp>
      <p:pic>
        <p:nvPicPr>
          <p:cNvPr id="4" name="11 - Questions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4"/>
          <a:srcRect l="16278" r="13675"/>
          <a:stretch/>
        </p:blipFill>
        <p:spPr>
          <a:xfrm>
            <a:off x="9143048" y="3509680"/>
            <a:ext cx="2468880" cy="2643470"/>
          </a:xfrm>
          <a:prstGeom prst="rect">
            <a:avLst/>
          </a:prstGeom>
        </p:spPr>
      </p:pic>
      <p:grpSp>
        <p:nvGrpSpPr>
          <p:cNvPr id="5" name="Group 4"/>
          <p:cNvGrpSpPr/>
          <p:nvPr/>
        </p:nvGrpSpPr>
        <p:grpSpPr>
          <a:xfrm>
            <a:off x="8640497" y="76614"/>
            <a:ext cx="3473981" cy="3285711"/>
            <a:chOff x="3724275" y="2981739"/>
            <a:chExt cx="4600575" cy="3876261"/>
          </a:xfrm>
        </p:grpSpPr>
        <p:pic>
          <p:nvPicPr>
            <p:cNvPr id="6" name="Picture 5"/>
            <p:cNvPicPr>
              <a:picLocks noChangeAspect="1"/>
            </p:cNvPicPr>
            <p:nvPr/>
          </p:nvPicPr>
          <p:blipFill rotWithShape="1">
            <a:blip r:embed="rId5"/>
            <a:srcRect l="40304" t="45652" r="30942" b="11256"/>
            <a:stretch/>
          </p:blipFill>
          <p:spPr>
            <a:xfrm>
              <a:off x="3836504" y="2981739"/>
              <a:ext cx="4488346" cy="3783506"/>
            </a:xfrm>
            <a:prstGeom prst="rect">
              <a:avLst/>
            </a:prstGeom>
          </p:spPr>
        </p:pic>
        <p:sp>
          <p:nvSpPr>
            <p:cNvPr id="7" name="Rectangle 6"/>
            <p:cNvSpPr/>
            <p:nvPr/>
          </p:nvSpPr>
          <p:spPr>
            <a:xfrm>
              <a:off x="3724275" y="6057900"/>
              <a:ext cx="2647950" cy="8001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AU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2" name="Rectangle 1"/>
          <p:cNvSpPr/>
          <p:nvPr/>
        </p:nvSpPr>
        <p:spPr>
          <a:xfrm>
            <a:off x="447677" y="158115"/>
            <a:ext cx="8820150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AU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THE THREE QUESTIONS FOR YOUR SUBMISSION ARE</a:t>
            </a:r>
            <a:r>
              <a:rPr kumimoji="0" lang="en-AU" sz="40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:</a:t>
            </a:r>
          </a:p>
          <a:p>
            <a:pPr marL="576263" marR="0" lvl="0" indent="-576263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AU" sz="40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1.	WHAT </a:t>
            </a:r>
            <a:r>
              <a:rPr kumimoji="0" lang="en-AU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DO YOU THINK GOD IS ASKING OF US IN AUSTRALIA AT THIS TIME</a:t>
            </a:r>
            <a:r>
              <a:rPr kumimoji="0" lang="en-AU" sz="40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?</a:t>
            </a:r>
            <a:endParaRPr kumimoji="0" lang="en-AU" sz="4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681176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1500" y="609600"/>
            <a:ext cx="11068050" cy="556736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4000" dirty="0" smtClean="0"/>
              <a:t>YES, I WOULD LIKE THE PLENARY COUNCIL TEAM TO CONTACT ME ABOUT SHARING MORE DETAILS OF MY STORY.</a:t>
            </a:r>
          </a:p>
          <a:p>
            <a:pPr marL="0" indent="0">
              <a:buNone/>
            </a:pPr>
            <a:r>
              <a:rPr lang="en-US" sz="4000" dirty="0" smtClean="0"/>
              <a:t>MY CONTACT DETAILS ARE:</a:t>
            </a:r>
          </a:p>
          <a:p>
            <a:pPr marL="0" indent="0">
              <a:buNone/>
            </a:pPr>
            <a:endParaRPr lang="en-AU" sz="4000" dirty="0"/>
          </a:p>
        </p:txBody>
      </p:sp>
      <p:grpSp>
        <p:nvGrpSpPr>
          <p:cNvPr id="6" name="Group 5"/>
          <p:cNvGrpSpPr/>
          <p:nvPr/>
        </p:nvGrpSpPr>
        <p:grpSpPr>
          <a:xfrm>
            <a:off x="1188781" y="3035952"/>
            <a:ext cx="4724400" cy="3590925"/>
            <a:chOff x="3686175" y="3057525"/>
            <a:chExt cx="4724400" cy="3590925"/>
          </a:xfrm>
          <a:solidFill>
            <a:schemeClr val="accent1"/>
          </a:solidFill>
        </p:grpSpPr>
        <p:sp>
          <p:nvSpPr>
            <p:cNvPr id="5" name="Vertical Scroll 4"/>
            <p:cNvSpPr/>
            <p:nvPr/>
          </p:nvSpPr>
          <p:spPr>
            <a:xfrm>
              <a:off x="3686175" y="3057525"/>
              <a:ext cx="4724400" cy="3590925"/>
            </a:xfrm>
            <a:prstGeom prst="verticalScroll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AU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" name="TextBox 3"/>
            <p:cNvSpPr txBox="1"/>
            <p:nvPr/>
          </p:nvSpPr>
          <p:spPr>
            <a:xfrm>
              <a:off x="4200525" y="3790950"/>
              <a:ext cx="2590800" cy="2554545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40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Blackadder ITC" panose="04020505051007020D02" pitchFamily="82" charset="0"/>
                  <a:ea typeface="+mn-ea"/>
                  <a:cs typeface="+mn-cs"/>
                </a:rPr>
                <a:t>Name:</a:t>
              </a: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40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Blackadder ITC" panose="04020505051007020D02" pitchFamily="82" charset="0"/>
                  <a:ea typeface="+mn-ea"/>
                  <a:cs typeface="+mn-cs"/>
                </a:rPr>
                <a:t>Address:</a:t>
              </a: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40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Blackadder ITC" panose="04020505051007020D02" pitchFamily="82" charset="0"/>
                  <a:ea typeface="+mn-ea"/>
                  <a:cs typeface="+mn-cs"/>
                </a:rPr>
                <a:t>Phone:</a:t>
              </a: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40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Blackadder ITC" panose="04020505051007020D02" pitchFamily="82" charset="0"/>
                  <a:ea typeface="+mn-ea"/>
                  <a:cs typeface="+mn-cs"/>
                </a:rPr>
                <a:t>Email:</a:t>
              </a:r>
              <a:endParaRPr kumimoji="0" lang="en-AU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lackadder ITC" panose="04020505051007020D02" pitchFamily="82" charset="0"/>
                <a:ea typeface="+mn-ea"/>
                <a:cs typeface="+mn-cs"/>
              </a:endParaRPr>
            </a:p>
          </p:txBody>
        </p:sp>
      </p:grpSp>
      <p:pic>
        <p:nvPicPr>
          <p:cNvPr id="8" name="12 - Final Slide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4"/>
          <a:srcRect l="13048" r="11952"/>
          <a:stretch/>
        </p:blipFill>
        <p:spPr>
          <a:xfrm>
            <a:off x="8634689" y="3509680"/>
            <a:ext cx="2643470" cy="26434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104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8"/>
                </p:tgtEl>
              </p:cMediaNode>
            </p:video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287</TotalTime>
  <Words>98</Words>
  <Application>Microsoft Office PowerPoint</Application>
  <PresentationFormat>Widescreen</PresentationFormat>
  <Paragraphs>11</Paragraphs>
  <Slides>3</Slides>
  <Notes>0</Notes>
  <HiddenSlides>0</HiddenSlides>
  <MMClips>3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Arial</vt:lpstr>
      <vt:lpstr>Blackadder ITC</vt:lpstr>
      <vt:lpstr>Calibri</vt:lpstr>
      <vt:lpstr>Calibri Light</vt:lpstr>
      <vt:lpstr>Office Theme</vt:lpstr>
      <vt:lpstr>PRAY TOGETHER AND THANK GOD FOR THE PEOPLE IN YOUR GROUP IN YOUR OWN WORDS</vt:lpstr>
      <vt:lpstr>PowerPoint Presentation</vt:lpstr>
      <vt:lpstr>PowerPoint Presentation</vt:lpstr>
    </vt:vector>
  </TitlesOfParts>
  <Company>Hewlett-Packard Company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Barbara Harris</dc:creator>
  <cp:lastModifiedBy>Barbara Harris</cp:lastModifiedBy>
  <cp:revision>41</cp:revision>
  <cp:lastPrinted>2018-08-14T04:01:42Z</cp:lastPrinted>
  <dcterms:created xsi:type="dcterms:W3CDTF">2018-08-14T02:36:23Z</dcterms:created>
  <dcterms:modified xsi:type="dcterms:W3CDTF">2018-08-23T02:40:07Z</dcterms:modified>
</cp:coreProperties>
</file>